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Lato"/>
      <p:regular r:id="rId30"/>
      <p:bold r:id="rId31"/>
      <p:italic r:id="rId32"/>
      <p:boldItalic r:id="rId33"/>
    </p:embeddedFont>
    <p:embeddedFont>
      <p:font typeface="Lato Hairline"/>
      <p:regular r:id="rId34"/>
      <p:bold r:id="rId35"/>
      <p:italic r:id="rId36"/>
      <p:boldItalic r:id="rId37"/>
    </p:embeddedFont>
    <p:embeddedFont>
      <p:font typeface="Lato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LatoLight-italic.fntdata"/><Relationship Id="rId20" Type="http://schemas.openxmlformats.org/officeDocument/2006/relationships/slide" Target="slides/slide16.xml"/><Relationship Id="rId41" Type="http://schemas.openxmlformats.org/officeDocument/2006/relationships/font" Target="fonts/LatoLight-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7.xml"/><Relationship Id="rId33" Type="http://schemas.openxmlformats.org/officeDocument/2006/relationships/font" Target="fonts/Lato-boldItalic.fntdata"/><Relationship Id="rId10" Type="http://schemas.openxmlformats.org/officeDocument/2006/relationships/slide" Target="slides/slide6.xml"/><Relationship Id="rId32" Type="http://schemas.openxmlformats.org/officeDocument/2006/relationships/font" Target="fonts/Lato-italic.fntdata"/><Relationship Id="rId13" Type="http://schemas.openxmlformats.org/officeDocument/2006/relationships/slide" Target="slides/slide9.xml"/><Relationship Id="rId35" Type="http://schemas.openxmlformats.org/officeDocument/2006/relationships/font" Target="fonts/LatoHairline-bold.fntdata"/><Relationship Id="rId12" Type="http://schemas.openxmlformats.org/officeDocument/2006/relationships/slide" Target="slides/slide8.xml"/><Relationship Id="rId34" Type="http://schemas.openxmlformats.org/officeDocument/2006/relationships/font" Target="fonts/LatoHairline-regular.fntdata"/><Relationship Id="rId15" Type="http://schemas.openxmlformats.org/officeDocument/2006/relationships/slide" Target="slides/slide11.xml"/><Relationship Id="rId37" Type="http://schemas.openxmlformats.org/officeDocument/2006/relationships/font" Target="fonts/LatoHairline-boldItalic.fntdata"/><Relationship Id="rId14" Type="http://schemas.openxmlformats.org/officeDocument/2006/relationships/slide" Target="slides/slide10.xml"/><Relationship Id="rId36" Type="http://schemas.openxmlformats.org/officeDocument/2006/relationships/font" Target="fonts/LatoHairline-italic.fntdata"/><Relationship Id="rId17" Type="http://schemas.openxmlformats.org/officeDocument/2006/relationships/slide" Target="slides/slide13.xml"/><Relationship Id="rId39" Type="http://schemas.openxmlformats.org/officeDocument/2006/relationships/font" Target="fonts/LatoLight-bold.fntdata"/><Relationship Id="rId16" Type="http://schemas.openxmlformats.org/officeDocument/2006/relationships/slide" Target="slides/slide12.xml"/><Relationship Id="rId38" Type="http://schemas.openxmlformats.org/officeDocument/2006/relationships/font" Target="fonts/LatoLight-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2846580e2_3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2846580e2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2846580e2_3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2846580e2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56d39eb80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56d39eb8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623c6f2c0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623c6f2c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623c6f2c0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623c6f2c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623c6f2c0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623c6f2c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623c6f2c0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623c6f2c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623c6f2c0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623c6f2c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62861ca9d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62861ca9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56d39eb80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56d39eb8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56d39eb80_1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56d39eb80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56d39eb80_1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56d39eb80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56d39eb80_1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56d39eb80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56d39eb80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56d39eb8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62861ca9d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62861ca9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62861ca9d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62861ca9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2846580e2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2846580e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paint_transparent1.png" id="10" name="Google Shape;10;p2"/>
          <p:cNvPicPr preferRelativeResize="0"/>
          <p:nvPr/>
        </p:nvPicPr>
        <p:blipFill rotWithShape="1">
          <a:blip r:embed="rId3">
            <a:alphaModFix/>
          </a:blip>
          <a:srcRect b="0" l="55211" r="0" t="0"/>
          <a:stretch/>
        </p:blipFill>
        <p:spPr>
          <a:xfrm>
            <a:off x="1" y="0"/>
            <a:ext cx="4095677" cy="5143500"/>
          </a:xfrm>
          <a:prstGeom prst="rect">
            <a:avLst/>
          </a:prstGeom>
          <a:noFill/>
          <a:ln>
            <a:noFill/>
          </a:ln>
        </p:spPr>
      </p:pic>
      <p:sp>
        <p:nvSpPr>
          <p:cNvPr id="11" name="Google Shape;11;p2"/>
          <p:cNvSpPr txBox="1"/>
          <p:nvPr>
            <p:ph type="ctrTitle"/>
          </p:nvPr>
        </p:nvSpPr>
        <p:spPr>
          <a:xfrm>
            <a:off x="3208125" y="3287225"/>
            <a:ext cx="5250300" cy="1159800"/>
          </a:xfrm>
          <a:prstGeom prst="rect">
            <a:avLst/>
          </a:prstGeom>
        </p:spPr>
        <p:txBody>
          <a:bodyPr anchorCtr="0" anchor="b" bIns="91425" lIns="91425" spcFirstLastPara="1" rIns="91425" wrap="square" tIns="91425"/>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rectangle">
  <p:cSld name="BLANK_1">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paint_transparent3.png" id="51" name="Google Shape;51;p11"/>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p:nvPr>
            <p:ph idx="12" type="sldNum"/>
          </p:nvPr>
        </p:nvSpPr>
        <p:spPr>
          <a:xfrm>
            <a:off x="4297650" y="4447973"/>
            <a:ext cx="548700" cy="393600"/>
          </a:xfrm>
          <a:prstGeom prst="rect">
            <a:avLst/>
          </a:prstGeom>
        </p:spPr>
        <p:txBody>
          <a:bodyPr anchorCtr="0" anchor="ctr" bIns="91425" lIns="91425" spcFirstLastPara="1" rIns="91425" wrap="square" tIns="91425">
            <a:noAutofit/>
          </a:bodyPr>
          <a:lstStyle>
            <a:lvl1pPr lvl="0" rtl="0" algn="ctr">
              <a:buNone/>
              <a:defRPr>
                <a:solidFill>
                  <a:srgbClr val="999999"/>
                </a:solidFill>
              </a:defRPr>
            </a:lvl1pPr>
            <a:lvl2pPr lvl="1" rtl="0" algn="ctr">
              <a:buNone/>
              <a:defRPr>
                <a:solidFill>
                  <a:srgbClr val="999999"/>
                </a:solidFill>
              </a:defRPr>
            </a:lvl2pPr>
            <a:lvl3pPr lvl="2" rtl="0" algn="ctr">
              <a:buNone/>
              <a:defRPr>
                <a:solidFill>
                  <a:srgbClr val="999999"/>
                </a:solidFill>
              </a:defRPr>
            </a:lvl3pPr>
            <a:lvl4pPr lvl="3" rtl="0" algn="ctr">
              <a:buNone/>
              <a:defRPr>
                <a:solidFill>
                  <a:srgbClr val="999999"/>
                </a:solidFill>
              </a:defRPr>
            </a:lvl4pPr>
            <a:lvl5pPr lvl="4" rtl="0" algn="ctr">
              <a:buNone/>
              <a:defRPr>
                <a:solidFill>
                  <a:srgbClr val="999999"/>
                </a:solidFill>
              </a:defRPr>
            </a:lvl5pPr>
            <a:lvl6pPr lvl="5" rtl="0" algn="ctr">
              <a:buNone/>
              <a:defRPr>
                <a:solidFill>
                  <a:srgbClr val="999999"/>
                </a:solidFill>
              </a:defRPr>
            </a:lvl6pPr>
            <a:lvl7pPr lvl="6" rtl="0" algn="ctr">
              <a:buNone/>
              <a:defRPr>
                <a:solidFill>
                  <a:srgbClr val="999999"/>
                </a:solidFill>
              </a:defRPr>
            </a:lvl7pPr>
            <a:lvl8pPr lvl="7" rtl="0" algn="ctr">
              <a:buNone/>
              <a:defRPr>
                <a:solidFill>
                  <a:srgbClr val="999999"/>
                </a:solidFill>
              </a:defRPr>
            </a:lvl8pPr>
            <a:lvl9pPr lvl="8" rtl="0" algn="ctr">
              <a:buNone/>
              <a:defRPr>
                <a:solidFill>
                  <a:srgbClr val="999999"/>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half">
  <p:cSld name="BLANK_1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2"/>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aint_transparent1.png" id="55" name="Google Shape;55;p12"/>
          <p:cNvPicPr preferRelativeResize="0"/>
          <p:nvPr/>
        </p:nvPicPr>
        <p:blipFill rotWithShape="1">
          <a:blip r:embed="rId3">
            <a:alphaModFix/>
          </a:blip>
          <a:srcRect b="0" l="27161" r="0" t="0"/>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descr="paint_transparent4.png" id="13" name="Google Shape;13;p3"/>
          <p:cNvPicPr preferRelativeResize="0"/>
          <p:nvPr/>
        </p:nvPicPr>
        <p:blipFill rotWithShape="1">
          <a:blip r:embed="rId3">
            <a:alphaModFix/>
          </a:blip>
          <a:srcRect b="0" l="0" r="49954" t="0"/>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685800" y="2878750"/>
            <a:ext cx="3914700" cy="11598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 name="Google Shape;16;p3"/>
          <p:cNvSpPr txBox="1"/>
          <p:nvPr>
            <p:ph idx="1" type="subTitle"/>
          </p:nvPr>
        </p:nvSpPr>
        <p:spPr>
          <a:xfrm>
            <a:off x="685800" y="4135454"/>
            <a:ext cx="3914700" cy="7848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descr="paint_transparent4.png" id="18" name="Google Shape;18;p4"/>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p:nvPr>
            <p:ph idx="1" type="body"/>
          </p:nvPr>
        </p:nvSpPr>
        <p:spPr>
          <a:xfrm>
            <a:off x="2483350" y="836125"/>
            <a:ext cx="4177200" cy="3471300"/>
          </a:xfrm>
          <a:prstGeom prst="rect">
            <a:avLst/>
          </a:prstGeom>
        </p:spPr>
        <p:txBody>
          <a:bodyPr anchorCtr="0" anchor="ctr" bIns="91425" lIns="91425" spcFirstLastPara="1" rIns="91425" wrap="square" tIns="91425"/>
          <a:lstStyle>
            <a:lvl1pPr indent="-381000" lvl="0" marL="457200" rtl="0" algn="ctr">
              <a:spcBef>
                <a:spcPts val="600"/>
              </a:spcBef>
              <a:spcAft>
                <a:spcPts val="0"/>
              </a:spcAft>
              <a:buClr>
                <a:srgbClr val="FFFFFF"/>
              </a:buClr>
              <a:buSzPts val="2400"/>
              <a:buChar char="×"/>
              <a:defRPr i="1" sz="2400">
                <a:solidFill>
                  <a:srgbClr val="FFFFFF"/>
                </a:solidFill>
              </a:defRPr>
            </a:lvl1pPr>
            <a:lvl2pPr indent="-381000" lvl="1" marL="914400" rtl="0" algn="ctr">
              <a:spcBef>
                <a:spcPts val="0"/>
              </a:spcBef>
              <a:spcAft>
                <a:spcPts val="0"/>
              </a:spcAft>
              <a:buClr>
                <a:srgbClr val="FFFFFF"/>
              </a:buClr>
              <a:buSzPts val="2400"/>
              <a:buChar char="×"/>
              <a:defRPr i="1" sz="2400">
                <a:solidFill>
                  <a:srgbClr val="FFFFFF"/>
                </a:solidFill>
              </a:defRPr>
            </a:lvl2pPr>
            <a:lvl3pPr indent="-381000" lvl="2" marL="1371600" rtl="0" algn="ctr">
              <a:spcBef>
                <a:spcPts val="0"/>
              </a:spcBef>
              <a:spcAft>
                <a:spcPts val="0"/>
              </a:spcAft>
              <a:buClr>
                <a:srgbClr val="FFFFFF"/>
              </a:buClr>
              <a:buSzPts val="2400"/>
              <a:buChar char="×"/>
              <a:defRPr i="1" sz="2400">
                <a:solidFill>
                  <a:srgbClr val="FFFFFF"/>
                </a:solidFill>
              </a:defRPr>
            </a:lvl3pPr>
            <a:lvl4pPr indent="-381000" lvl="3" marL="1828800" rtl="0" algn="ctr">
              <a:spcBef>
                <a:spcPts val="0"/>
              </a:spcBef>
              <a:spcAft>
                <a:spcPts val="0"/>
              </a:spcAft>
              <a:buClr>
                <a:srgbClr val="FFFFFF"/>
              </a:buClr>
              <a:buSzPts val="2400"/>
              <a:buChar char="×"/>
              <a:defRPr i="1" sz="2400">
                <a:solidFill>
                  <a:srgbClr val="FFFFFF"/>
                </a:solidFill>
              </a:defRPr>
            </a:lvl4pPr>
            <a:lvl5pPr indent="-381000" lvl="4" marL="2286000" rtl="0" algn="ctr">
              <a:spcBef>
                <a:spcPts val="0"/>
              </a:spcBef>
              <a:spcAft>
                <a:spcPts val="0"/>
              </a:spcAft>
              <a:buClr>
                <a:srgbClr val="FFFFFF"/>
              </a:buClr>
              <a:buSzPts val="2400"/>
              <a:buChar char="○"/>
              <a:defRPr i="1" sz="2400">
                <a:solidFill>
                  <a:srgbClr val="FFFFFF"/>
                </a:solidFill>
              </a:defRPr>
            </a:lvl5pPr>
            <a:lvl6pPr indent="-381000" lvl="5" marL="2743200" rtl="0" algn="ctr">
              <a:spcBef>
                <a:spcPts val="0"/>
              </a:spcBef>
              <a:spcAft>
                <a:spcPts val="0"/>
              </a:spcAft>
              <a:buClr>
                <a:srgbClr val="FFFFFF"/>
              </a:buClr>
              <a:buSzPts val="2400"/>
              <a:buChar char="■"/>
              <a:defRPr i="1" sz="2400">
                <a:solidFill>
                  <a:srgbClr val="FFFFFF"/>
                </a:solidFill>
              </a:defRPr>
            </a:lvl6pPr>
            <a:lvl7pPr indent="-381000" lvl="6" marL="3200400" rtl="0" algn="ctr">
              <a:spcBef>
                <a:spcPts val="0"/>
              </a:spcBef>
              <a:spcAft>
                <a:spcPts val="0"/>
              </a:spcAft>
              <a:buClr>
                <a:srgbClr val="FFFFFF"/>
              </a:buClr>
              <a:buSzPts val="2400"/>
              <a:buChar char="●"/>
              <a:defRPr i="1" sz="2400">
                <a:solidFill>
                  <a:srgbClr val="FFFFFF"/>
                </a:solidFill>
              </a:defRPr>
            </a:lvl7pPr>
            <a:lvl8pPr indent="-381000" lvl="7" marL="3657600" rtl="0" algn="ctr">
              <a:spcBef>
                <a:spcPts val="0"/>
              </a:spcBef>
              <a:spcAft>
                <a:spcPts val="0"/>
              </a:spcAft>
              <a:buClr>
                <a:srgbClr val="FFFFFF"/>
              </a:buClr>
              <a:buSzPts val="2400"/>
              <a:buChar char="○"/>
              <a:defRPr i="1" sz="2400">
                <a:solidFill>
                  <a:srgbClr val="FFFFFF"/>
                </a:solidFill>
              </a:defRPr>
            </a:lvl8pPr>
            <a:lvl9pPr indent="-381000" lvl="8" marL="4114800" algn="ctr">
              <a:spcBef>
                <a:spcPts val="0"/>
              </a:spcBef>
              <a:spcAft>
                <a:spcPts val="0"/>
              </a:spcAft>
              <a:buClr>
                <a:srgbClr val="FFFFFF"/>
              </a:buClr>
              <a:buSzPts val="2400"/>
              <a:buChar char="■"/>
              <a:defRPr i="1" sz="2400">
                <a:solidFill>
                  <a:srgbClr val="FFFFFF"/>
                </a:solidFill>
              </a:defRPr>
            </a:lvl9pPr>
          </a:lstStyle>
          <a:p/>
        </p:txBody>
      </p:sp>
      <p:sp>
        <p:nvSpPr>
          <p:cNvPr id="20" name="Google Shape;20;p4"/>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bg>
      <p:bgPr>
        <a:blipFill>
          <a:blip r:embed="rId2">
            <a:alphaModFix/>
          </a:blip>
          <a:stretch>
            <a:fillRect/>
          </a:stretch>
        </a:blipFill>
      </p:bgPr>
    </p:bg>
    <p:spTree>
      <p:nvGrpSpPr>
        <p:cNvPr id="21" name="Shape 21"/>
        <p:cNvGrpSpPr/>
        <p:nvPr/>
      </p:nvGrpSpPr>
      <p:grpSpPr>
        <a:xfrm>
          <a:off x="0" y="0"/>
          <a:ext cx="0" cy="0"/>
          <a:chOff x="0" y="0"/>
          <a:chExt cx="0" cy="0"/>
        </a:xfrm>
      </p:grpSpPr>
      <p:pic>
        <p:nvPicPr>
          <p:cNvPr descr="paint_transparent1.png" id="22" name="Google Shape;22;p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p:nvPr>
            <p:ph type="title"/>
          </p:nvPr>
        </p:nvSpPr>
        <p:spPr>
          <a:xfrm>
            <a:off x="457200" y="1348975"/>
            <a:ext cx="5511300" cy="857400"/>
          </a:xfrm>
          <a:prstGeom prst="rect">
            <a:avLst/>
          </a:prstGeom>
        </p:spPr>
        <p:txBody>
          <a:bodyPr anchorCtr="0" anchor="b" bIns="91425" lIns="91425" spcFirstLastPara="1" rIns="91425" wrap="square" tIns="91425"/>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p:txBody>
      </p:sp>
      <p:sp>
        <p:nvSpPr>
          <p:cNvPr id="24" name="Google Shape;24;p5"/>
          <p:cNvSpPr txBox="1"/>
          <p:nvPr>
            <p:ph idx="1" type="body"/>
          </p:nvPr>
        </p:nvSpPr>
        <p:spPr>
          <a:xfrm>
            <a:off x="457200" y="2244400"/>
            <a:ext cx="5511300" cy="26052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5"/>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blipFill>
          <a:blip r:embed="rId2">
            <a:alphaModFix/>
          </a:blip>
          <a:stretch>
            <a:fillRect/>
          </a:stretch>
        </a:blipFill>
      </p:bgPr>
    </p:bg>
    <p:spTree>
      <p:nvGrpSpPr>
        <p:cNvPr id="26" name="Shape 26"/>
        <p:cNvGrpSpPr/>
        <p:nvPr/>
      </p:nvGrpSpPr>
      <p:grpSpPr>
        <a:xfrm>
          <a:off x="0" y="0"/>
          <a:ext cx="0" cy="0"/>
          <a:chOff x="0" y="0"/>
          <a:chExt cx="0" cy="0"/>
        </a:xfrm>
      </p:grpSpPr>
      <p:pic>
        <p:nvPicPr>
          <p:cNvPr descr="paint_transparent1.png" id="27" name="Google Shape;27;p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p:nvPr>
            <p:ph type="title"/>
          </p:nvPr>
        </p:nvSpPr>
        <p:spPr>
          <a:xfrm>
            <a:off x="457200" y="1348975"/>
            <a:ext cx="5511300" cy="857400"/>
          </a:xfrm>
          <a:prstGeom prst="rect">
            <a:avLst/>
          </a:prstGeom>
        </p:spPr>
        <p:txBody>
          <a:bodyPr anchorCtr="0" anchor="b" bIns="91425" lIns="91425" spcFirstLastPara="1" rIns="91425" wrap="square" tIns="91425"/>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9" name="Google Shape;29;p6"/>
          <p:cNvSpPr txBox="1"/>
          <p:nvPr>
            <p:ph idx="1" type="body"/>
          </p:nvPr>
        </p:nvSpPr>
        <p:spPr>
          <a:xfrm>
            <a:off x="457200" y="2211825"/>
            <a:ext cx="2675100" cy="26379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 name="Google Shape;30;p6"/>
          <p:cNvSpPr txBox="1"/>
          <p:nvPr>
            <p:ph idx="2" type="body"/>
          </p:nvPr>
        </p:nvSpPr>
        <p:spPr>
          <a:xfrm>
            <a:off x="3293406" y="2211825"/>
            <a:ext cx="2675100" cy="26379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6"/>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blipFill>
          <a:blip r:embed="rId2">
            <a:alphaModFix/>
          </a:blip>
          <a:stretch>
            <a:fillRect/>
          </a:stretch>
        </a:blipFill>
      </p:bgPr>
    </p:bg>
    <p:spTree>
      <p:nvGrpSpPr>
        <p:cNvPr id="32" name="Shape 32"/>
        <p:cNvGrpSpPr/>
        <p:nvPr/>
      </p:nvGrpSpPr>
      <p:grpSpPr>
        <a:xfrm>
          <a:off x="0" y="0"/>
          <a:ext cx="0" cy="0"/>
          <a:chOff x="0" y="0"/>
          <a:chExt cx="0" cy="0"/>
        </a:xfrm>
      </p:grpSpPr>
      <p:pic>
        <p:nvPicPr>
          <p:cNvPr descr="paint_transparent1.png" id="33" name="Google Shape;33;p7"/>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p:nvPr>
            <p:ph type="title"/>
          </p:nvPr>
        </p:nvSpPr>
        <p:spPr>
          <a:xfrm>
            <a:off x="457200" y="1348975"/>
            <a:ext cx="5511300" cy="857400"/>
          </a:xfrm>
          <a:prstGeom prst="rect">
            <a:avLst/>
          </a:prstGeom>
        </p:spPr>
        <p:txBody>
          <a:bodyPr anchorCtr="0" anchor="b" bIns="91425" lIns="91425" spcFirstLastPara="1" rIns="91425" wrap="square" tIns="91425"/>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5" name="Google Shape;35;p7"/>
          <p:cNvSpPr txBox="1"/>
          <p:nvPr>
            <p:ph idx="1" type="body"/>
          </p:nvPr>
        </p:nvSpPr>
        <p:spPr>
          <a:xfrm>
            <a:off x="489775" y="2312475"/>
            <a:ext cx="1831500" cy="26133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7"/>
          <p:cNvSpPr txBox="1"/>
          <p:nvPr>
            <p:ph idx="2" type="body"/>
          </p:nvPr>
        </p:nvSpPr>
        <p:spPr>
          <a:xfrm>
            <a:off x="2415136" y="2312475"/>
            <a:ext cx="1831500" cy="26133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7"/>
          <p:cNvSpPr txBox="1"/>
          <p:nvPr>
            <p:ph idx="3" type="body"/>
          </p:nvPr>
        </p:nvSpPr>
        <p:spPr>
          <a:xfrm>
            <a:off x="4340497" y="2312475"/>
            <a:ext cx="1831500" cy="26133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pic>
        <p:nvPicPr>
          <p:cNvPr descr="paint_transparent1.png" id="40" name="Google Shape;40;p8"/>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p:nvPr>
            <p:ph type="title"/>
          </p:nvPr>
        </p:nvSpPr>
        <p:spPr>
          <a:xfrm>
            <a:off x="457200" y="1348975"/>
            <a:ext cx="5511300" cy="857400"/>
          </a:xfrm>
          <a:prstGeom prst="rect">
            <a:avLst/>
          </a:prstGeom>
        </p:spPr>
        <p:txBody>
          <a:bodyPr anchorCtr="0" anchor="b" bIns="91425" lIns="91425" spcFirstLastPara="1" rIns="91425" wrap="square" tIns="91425"/>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2" name="Google Shape;42;p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43" name="Shape 43"/>
        <p:cNvGrpSpPr/>
        <p:nvPr/>
      </p:nvGrpSpPr>
      <p:grpSpPr>
        <a:xfrm>
          <a:off x="0" y="0"/>
          <a:ext cx="0" cy="0"/>
          <a:chOff x="0" y="0"/>
          <a:chExt cx="0" cy="0"/>
        </a:xfrm>
      </p:grpSpPr>
      <p:pic>
        <p:nvPicPr>
          <p:cNvPr descr="paint_transparent1.png" id="44" name="Google Shape;44;p9"/>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p:nvPr>
            <p:ph idx="1" type="body"/>
          </p:nvPr>
        </p:nvSpPr>
        <p:spPr>
          <a:xfrm>
            <a:off x="457200" y="4406309"/>
            <a:ext cx="8229600" cy="519600"/>
          </a:xfrm>
          <a:prstGeom prst="rect">
            <a:avLst/>
          </a:prstGeom>
        </p:spPr>
        <p:txBody>
          <a:bodyPr anchorCtr="0" anchor="t" bIns="91425" lIns="91425" spcFirstLastPara="1" rIns="91425" wrap="square" tIns="91425"/>
          <a:lstStyle>
            <a:lvl1pPr indent="-228600" lvl="0" marL="457200">
              <a:spcBef>
                <a:spcPts val="360"/>
              </a:spcBef>
              <a:spcAft>
                <a:spcPts val="0"/>
              </a:spcAft>
              <a:buSzPts val="1400"/>
              <a:buNone/>
              <a:defRPr sz="1400"/>
            </a:lvl1pPr>
          </a:lstStyle>
          <a:p/>
        </p:txBody>
      </p:sp>
      <p:sp>
        <p:nvSpPr>
          <p:cNvPr id="46" name="Google Shape;46;p9"/>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ircle" type="blank">
  <p:cSld name="BLANK">
    <p:bg>
      <p:bgPr>
        <a:blipFill>
          <a:blip r:embed="rId2">
            <a:alphaModFix/>
          </a:blip>
          <a:stretch>
            <a:fillRect/>
          </a:stretch>
        </a:blipFill>
      </p:bgPr>
    </p:bg>
    <p:spTree>
      <p:nvGrpSpPr>
        <p:cNvPr id="47" name="Shape 47"/>
        <p:cNvGrpSpPr/>
        <p:nvPr/>
      </p:nvGrpSpPr>
      <p:grpSpPr>
        <a:xfrm>
          <a:off x="0" y="0"/>
          <a:ext cx="0" cy="0"/>
          <a:chOff x="0" y="0"/>
          <a:chExt cx="0" cy="0"/>
        </a:xfrm>
      </p:grpSpPr>
      <p:pic>
        <p:nvPicPr>
          <p:cNvPr descr="paint_transparent4.png" id="48" name="Google Shape;48;p10"/>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CC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348975"/>
            <a:ext cx="5511300" cy="8574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p:txBody>
      </p:sp>
      <p:sp>
        <p:nvSpPr>
          <p:cNvPr id="7" name="Google Shape;7;p1"/>
          <p:cNvSpPr txBox="1"/>
          <p:nvPr>
            <p:ph idx="1" type="body"/>
          </p:nvPr>
        </p:nvSpPr>
        <p:spPr>
          <a:xfrm>
            <a:off x="457200" y="2244400"/>
            <a:ext cx="5511300" cy="2605200"/>
          </a:xfrm>
          <a:prstGeom prst="rect">
            <a:avLst/>
          </a:prstGeom>
          <a:noFill/>
          <a:ln>
            <a:noFill/>
          </a:ln>
        </p:spPr>
        <p:txBody>
          <a:bodyPr anchorCtr="0" anchor="t" bIns="91425" lIns="91425" spcFirstLastPara="1" rIns="91425" wrap="square" tIns="91425"/>
          <a:lstStyle>
            <a:lvl1pPr indent="-342900" lvl="0" marL="4572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indent="-342900" lvl="1" marL="9144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indent="-342900" lvl="2" marL="13716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indent="-342900" lvl="3" marL="18288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indent="-342900" lvl="4" marL="22860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indent="-342900" lvl="5" marL="27432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indent="-342900" lvl="6" marL="32004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indent="-342900" lvl="7" marL="36576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indent="-342900" lvl="8" marL="41148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p:txBody>
      </p:sp>
      <p:sp>
        <p:nvSpPr>
          <p:cNvPr id="8" name="Google Shape;8;p1"/>
          <p:cNvSpPr txBox="1"/>
          <p:nvPr>
            <p:ph idx="12" type="sldNum"/>
          </p:nvPr>
        </p:nvSpPr>
        <p:spPr>
          <a:xfrm>
            <a:off x="8480584" y="4673651"/>
            <a:ext cx="548700" cy="393600"/>
          </a:xfrm>
          <a:prstGeom prst="rect">
            <a:avLst/>
          </a:prstGeom>
          <a:noFill/>
          <a:ln>
            <a:noFill/>
          </a:ln>
        </p:spPr>
        <p:txBody>
          <a:bodyPr anchorCtr="0" anchor="ctr" bIns="91425" lIns="91425" spcFirstLastPara="1" rIns="91425" wrap="square" tIns="91425">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3"/>
          <p:cNvSpPr txBox="1"/>
          <p:nvPr>
            <p:ph type="ctrTitle"/>
          </p:nvPr>
        </p:nvSpPr>
        <p:spPr>
          <a:xfrm>
            <a:off x="3208125" y="3287225"/>
            <a:ext cx="52503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Pure Water Project</a:t>
            </a:r>
            <a:endParaRPr/>
          </a:p>
          <a:p>
            <a:pPr indent="0" lvl="0" marL="0" rtl="0" algn="r">
              <a:spcBef>
                <a:spcPts val="0"/>
              </a:spcBef>
              <a:spcAft>
                <a:spcPts val="0"/>
              </a:spcAft>
              <a:buNone/>
            </a:pPr>
            <a:r>
              <a:rPr lang="en" sz="1800"/>
              <a:t>By: Mason, Jenakye, Kona, and Jakob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Coral Reefs</a:t>
            </a:r>
            <a:endParaRPr/>
          </a:p>
        </p:txBody>
      </p:sp>
      <p:sp>
        <p:nvSpPr>
          <p:cNvPr id="126" name="Google Shape;126;p22"/>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Global warming has contributed to the bleaching of many coral reefs.</a:t>
            </a:r>
            <a:endParaRPr/>
          </a:p>
          <a:p>
            <a:pPr indent="-342900" lvl="0" marL="457200" rtl="0" algn="l">
              <a:spcBef>
                <a:spcPts val="0"/>
              </a:spcBef>
              <a:spcAft>
                <a:spcPts val="0"/>
              </a:spcAft>
              <a:buSzPts val="1800"/>
              <a:buChar char="×"/>
            </a:pPr>
            <a:r>
              <a:rPr lang="en"/>
              <a:t>About one fifth of the world’s coral reefs have been lost or </a:t>
            </a:r>
            <a:r>
              <a:rPr lang="en"/>
              <a:t>severely</a:t>
            </a:r>
            <a:r>
              <a:rPr lang="en"/>
              <a:t> damaged</a:t>
            </a:r>
            <a:endParaRPr/>
          </a:p>
          <a:p>
            <a:pPr indent="-342900" lvl="0" marL="457200" rtl="0" algn="l">
              <a:spcBef>
                <a:spcPts val="0"/>
              </a:spcBef>
              <a:spcAft>
                <a:spcPts val="0"/>
              </a:spcAft>
              <a:buSzPts val="1800"/>
              <a:buChar char="×"/>
            </a:pPr>
            <a:r>
              <a:rPr lang="en"/>
              <a:t>In another 10-35 years we could lose another 40%</a:t>
            </a:r>
            <a:endParaRPr/>
          </a:p>
          <a:p>
            <a:pPr indent="-342900" lvl="0" marL="457200" rtl="0" algn="l">
              <a:spcBef>
                <a:spcPts val="0"/>
              </a:spcBef>
              <a:spcAft>
                <a:spcPts val="0"/>
              </a:spcAft>
              <a:buSzPts val="1800"/>
              <a:buChar char="×"/>
            </a:pPr>
            <a:r>
              <a:rPr lang="en"/>
              <a:t>Overfishing and destructive fishing habits are also to blame.</a:t>
            </a:r>
            <a:endParaRPr/>
          </a:p>
          <a:p>
            <a:pPr indent="0" lvl="0" marL="0" rtl="0" algn="l">
              <a:spcBef>
                <a:spcPts val="600"/>
              </a:spcBef>
              <a:spcAft>
                <a:spcPts val="0"/>
              </a:spcAft>
              <a:buNone/>
            </a:pPr>
            <a:r>
              <a:t/>
            </a:r>
            <a:endParaRPr/>
          </a:p>
        </p:txBody>
      </p:sp>
      <p:sp>
        <p:nvSpPr>
          <p:cNvPr id="127" name="Google Shape;127;p22"/>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This is Affecting the Fish</a:t>
            </a:r>
            <a:endParaRPr/>
          </a:p>
        </p:txBody>
      </p:sp>
      <p:sp>
        <p:nvSpPr>
          <p:cNvPr id="133" name="Google Shape;133;p23"/>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This affects the fish because they need a home/habitat to live in. Without that they won’t be able to survive .</a:t>
            </a:r>
            <a:endParaRPr/>
          </a:p>
          <a:p>
            <a:pPr indent="0" lvl="0" marL="0" rtl="0" algn="l">
              <a:spcBef>
                <a:spcPts val="600"/>
              </a:spcBef>
              <a:spcAft>
                <a:spcPts val="0"/>
              </a:spcAft>
              <a:buNone/>
            </a:pPr>
            <a:r>
              <a:rPr lang="en"/>
              <a:t>Fish are a main source of food here in Hawaiʻi, and with all the death of coral the fish will find a new home other than here. </a:t>
            </a:r>
            <a:endParaRPr/>
          </a:p>
        </p:txBody>
      </p:sp>
      <p:sp>
        <p:nvSpPr>
          <p:cNvPr id="134" name="Google Shape;134;p23"/>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ctrTitle"/>
          </p:nvPr>
        </p:nvSpPr>
        <p:spPr>
          <a:xfrm>
            <a:off x="697325" y="1991850"/>
            <a:ext cx="3914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155CC"/>
                </a:solidFill>
              </a:rPr>
              <a:t>3</a:t>
            </a:r>
            <a:r>
              <a:rPr lang="en">
                <a:solidFill>
                  <a:srgbClr val="1155CC"/>
                </a:solidFill>
              </a:rPr>
              <a:t>.</a:t>
            </a:r>
            <a:endParaRPr>
              <a:solidFill>
                <a:srgbClr val="1155CC"/>
              </a:solidFill>
            </a:endParaRPr>
          </a:p>
          <a:p>
            <a:pPr indent="0" lvl="0" marL="0" rtl="0" algn="l">
              <a:spcBef>
                <a:spcPts val="0"/>
              </a:spcBef>
              <a:spcAft>
                <a:spcPts val="0"/>
              </a:spcAft>
              <a:buNone/>
            </a:pPr>
            <a:r>
              <a:rPr lang="en"/>
              <a:t>Research</a:t>
            </a:r>
            <a:endParaRPr/>
          </a:p>
        </p:txBody>
      </p:sp>
      <p:sp>
        <p:nvSpPr>
          <p:cNvPr id="140" name="Google Shape;140;p24"/>
          <p:cNvSpPr txBox="1"/>
          <p:nvPr>
            <p:ph idx="4294967295"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idx="1" type="body"/>
          </p:nvPr>
        </p:nvSpPr>
        <p:spPr>
          <a:xfrm>
            <a:off x="457200" y="2211825"/>
            <a:ext cx="2675100" cy="263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Globally</a:t>
            </a:r>
            <a:endParaRPr b="1" sz="1400"/>
          </a:p>
          <a:p>
            <a:pPr indent="-317500" lvl="0" marL="457200" rtl="0" algn="l">
              <a:spcBef>
                <a:spcPts val="600"/>
              </a:spcBef>
              <a:spcAft>
                <a:spcPts val="0"/>
              </a:spcAft>
              <a:buSzPts val="1400"/>
              <a:buChar char="×"/>
            </a:pPr>
            <a:r>
              <a:rPr lang="en" sz="1400"/>
              <a:t>The toxic waste, land runoff, sewage, ocean mining, etc. all play a big role of destroying our ocean in many ways</a:t>
            </a:r>
            <a:endParaRPr sz="1400"/>
          </a:p>
          <a:p>
            <a:pPr indent="-317500" lvl="0" marL="457200" rtl="0" algn="l">
              <a:spcBef>
                <a:spcPts val="0"/>
              </a:spcBef>
              <a:spcAft>
                <a:spcPts val="0"/>
              </a:spcAft>
              <a:buSzPts val="1400"/>
              <a:buChar char="×"/>
            </a:pPr>
            <a:r>
              <a:rPr lang="en" sz="1400"/>
              <a:t>Some of the effects of ocean pollution include: </a:t>
            </a:r>
            <a:r>
              <a:rPr lang="en" sz="1400"/>
              <a:t>affecting</a:t>
            </a:r>
            <a:r>
              <a:rPr lang="en" sz="1400"/>
              <a:t> the food chain, destroying ecosystems, affecting human health, etc. </a:t>
            </a:r>
            <a:endParaRPr sz="1400"/>
          </a:p>
        </p:txBody>
      </p:sp>
      <p:sp>
        <p:nvSpPr>
          <p:cNvPr id="146" name="Google Shape;146;p25"/>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Ocean Pollution</a:t>
            </a:r>
            <a:endParaRPr/>
          </a:p>
        </p:txBody>
      </p:sp>
      <p:sp>
        <p:nvSpPr>
          <p:cNvPr id="147" name="Google Shape;147;p25"/>
          <p:cNvSpPr txBox="1"/>
          <p:nvPr>
            <p:ph idx="2" type="body"/>
          </p:nvPr>
        </p:nvSpPr>
        <p:spPr>
          <a:xfrm>
            <a:off x="3293406" y="2211825"/>
            <a:ext cx="2675100" cy="263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Locally</a:t>
            </a:r>
            <a:endParaRPr b="1" sz="1400"/>
          </a:p>
          <a:p>
            <a:pPr indent="-317500" lvl="0" marL="457200" rtl="0" algn="l">
              <a:spcBef>
                <a:spcPts val="600"/>
              </a:spcBef>
              <a:spcAft>
                <a:spcPts val="0"/>
              </a:spcAft>
              <a:buSzPts val="1400"/>
              <a:buChar char="×"/>
            </a:pPr>
            <a:r>
              <a:rPr lang="en" sz="1400"/>
              <a:t>We have a big problem with pollution, since our islands produce so much activity in tourism and much more, that creates trash</a:t>
            </a:r>
            <a:endParaRPr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Quick Fact: Our state is home to the most polluted beach in the world</a:t>
            </a:r>
            <a:endParaRPr sz="1400"/>
          </a:p>
        </p:txBody>
      </p:sp>
      <p:sp>
        <p:nvSpPr>
          <p:cNvPr id="148" name="Google Shape;148;p25"/>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9" name="Google Shape;149;p25"/>
          <p:cNvPicPr preferRelativeResize="0"/>
          <p:nvPr/>
        </p:nvPicPr>
        <p:blipFill>
          <a:blip r:embed="rId3">
            <a:alphaModFix/>
          </a:blip>
          <a:stretch>
            <a:fillRect/>
          </a:stretch>
        </p:blipFill>
        <p:spPr>
          <a:xfrm>
            <a:off x="4644677" y="1348968"/>
            <a:ext cx="301410" cy="857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Economic Impacts</a:t>
            </a:r>
            <a:endParaRPr/>
          </a:p>
        </p:txBody>
      </p:sp>
      <p:sp>
        <p:nvSpPr>
          <p:cNvPr id="155" name="Google Shape;155;p26"/>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chemeClr val="dk2"/>
              </a:buClr>
              <a:buSzPts val="1800"/>
              <a:buChar char="×"/>
            </a:pPr>
            <a:r>
              <a:rPr lang="en">
                <a:solidFill>
                  <a:schemeClr val="dk2"/>
                </a:solidFill>
              </a:rPr>
              <a:t>With the war between two ideas of how to run a government, we’ve found that this idea has made people do very </a:t>
            </a:r>
            <a:r>
              <a:rPr lang="en">
                <a:solidFill>
                  <a:schemeClr val="dk2"/>
                </a:solidFill>
              </a:rPr>
              <a:t>regrettable</a:t>
            </a:r>
            <a:r>
              <a:rPr lang="en">
                <a:solidFill>
                  <a:schemeClr val="dk2"/>
                </a:solidFill>
              </a:rPr>
              <a:t> things to our oceans</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For example, with a war that has passed there has been a revolution of materials being made, a surge in pollution. A pollution that eventually makes its way to the ocean.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A fight between two ideas made us produce materials like metal, armor, weapons, ammunition, bombs, etc. </a:t>
            </a:r>
            <a:endParaRPr>
              <a:solidFill>
                <a:schemeClr val="dk2"/>
              </a:solidFill>
            </a:endParaRPr>
          </a:p>
        </p:txBody>
      </p:sp>
      <p:sp>
        <p:nvSpPr>
          <p:cNvPr id="156" name="Google Shape;156;p26"/>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57" name="Google Shape;157;p26"/>
          <p:cNvPicPr preferRelativeResize="0"/>
          <p:nvPr/>
        </p:nvPicPr>
        <p:blipFill>
          <a:blip r:embed="rId3">
            <a:alphaModFix/>
          </a:blip>
          <a:stretch>
            <a:fillRect/>
          </a:stretch>
        </p:blipFill>
        <p:spPr>
          <a:xfrm>
            <a:off x="2" y="3333621"/>
            <a:ext cx="636250" cy="1809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Impacts of Modern Warfare</a:t>
            </a:r>
            <a:endParaRPr/>
          </a:p>
        </p:txBody>
      </p:sp>
      <p:sp>
        <p:nvSpPr>
          <p:cNvPr id="163" name="Google Shape;163;p27"/>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chemeClr val="dk2"/>
              </a:buClr>
              <a:buSzPts val="1800"/>
              <a:buChar char="×"/>
            </a:pPr>
            <a:r>
              <a:rPr lang="en">
                <a:solidFill>
                  <a:schemeClr val="dk2"/>
                </a:solidFill>
              </a:rPr>
              <a:t>In the modern time and not in our past we still continue to do the same problems.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Just imagine our military, out of all the nations we were the number one nation to practice with bombs in our ocean. </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This kind of nuclear testing made radiation problems, made islands </a:t>
            </a:r>
            <a:r>
              <a:rPr lang="en">
                <a:solidFill>
                  <a:schemeClr val="dk2"/>
                </a:solidFill>
              </a:rPr>
              <a:t>uninhabitable</a:t>
            </a:r>
            <a:r>
              <a:rPr lang="en">
                <a:solidFill>
                  <a:schemeClr val="dk2"/>
                </a:solidFill>
              </a:rPr>
              <a:t>, killed or deformed our ecosystem/wildlife and much more</a:t>
            </a:r>
            <a:endParaRPr>
              <a:solidFill>
                <a:schemeClr val="dk2"/>
              </a:solidFill>
            </a:endParaRPr>
          </a:p>
        </p:txBody>
      </p:sp>
      <p:sp>
        <p:nvSpPr>
          <p:cNvPr id="164" name="Google Shape;164;p2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65" name="Google Shape;165;p27"/>
          <p:cNvPicPr preferRelativeResize="0"/>
          <p:nvPr/>
        </p:nvPicPr>
        <p:blipFill>
          <a:blip r:embed="rId3">
            <a:alphaModFix/>
          </a:blip>
          <a:stretch>
            <a:fillRect/>
          </a:stretch>
        </p:blipFill>
        <p:spPr>
          <a:xfrm rot="-5400000">
            <a:off x="7743302" y="4220178"/>
            <a:ext cx="457200" cy="13005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Colonization</a:t>
            </a:r>
            <a:endParaRPr/>
          </a:p>
        </p:txBody>
      </p:sp>
      <p:sp>
        <p:nvSpPr>
          <p:cNvPr id="171" name="Google Shape;171;p28"/>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en">
                <a:latin typeface="Lato"/>
                <a:ea typeface="Lato"/>
                <a:cs typeface="Lato"/>
                <a:sym typeface="Lato"/>
              </a:rPr>
              <a:t>Definition:</a:t>
            </a:r>
            <a:r>
              <a:rPr lang="en"/>
              <a:t> the action/process of settling among and establishing over the </a:t>
            </a:r>
            <a:r>
              <a:rPr lang="en"/>
              <a:t>indigenous</a:t>
            </a:r>
            <a:r>
              <a:rPr lang="en"/>
              <a:t> people of an area</a:t>
            </a:r>
            <a:endParaRPr/>
          </a:p>
          <a:p>
            <a:pPr indent="-342900" lvl="0" marL="457200" rtl="0" algn="l">
              <a:spcBef>
                <a:spcPts val="0"/>
              </a:spcBef>
              <a:spcAft>
                <a:spcPts val="0"/>
              </a:spcAft>
              <a:buSzPts val="1800"/>
              <a:buChar char="×"/>
            </a:pPr>
            <a:r>
              <a:rPr lang="en"/>
              <a:t>Tourism causes the need for buildings</a:t>
            </a:r>
            <a:endParaRPr/>
          </a:p>
          <a:p>
            <a:pPr indent="-342900" lvl="0" marL="457200" rtl="0" algn="l">
              <a:spcBef>
                <a:spcPts val="0"/>
              </a:spcBef>
              <a:spcAft>
                <a:spcPts val="0"/>
              </a:spcAft>
              <a:buSzPts val="1800"/>
              <a:buChar char="×"/>
            </a:pPr>
            <a:r>
              <a:rPr lang="en"/>
              <a:t>Big fast food chains come to Hawaiʻi</a:t>
            </a:r>
            <a:endParaRPr/>
          </a:p>
          <a:p>
            <a:pPr indent="-342900" lvl="1" marL="914400" rtl="0" algn="l">
              <a:spcBef>
                <a:spcPts val="0"/>
              </a:spcBef>
              <a:spcAft>
                <a:spcPts val="0"/>
              </a:spcAft>
              <a:buSzPts val="1800"/>
              <a:buChar char="×"/>
            </a:pPr>
            <a:r>
              <a:rPr lang="en"/>
              <a:t>overrule local businesses, damaging our culture</a:t>
            </a:r>
            <a:endParaRPr/>
          </a:p>
          <a:p>
            <a:pPr indent="-342900" lvl="0" marL="457200" rtl="0" algn="l">
              <a:spcBef>
                <a:spcPts val="0"/>
              </a:spcBef>
              <a:spcAft>
                <a:spcPts val="0"/>
              </a:spcAft>
              <a:buSzPts val="1800"/>
              <a:buChar char="×"/>
            </a:pPr>
            <a:r>
              <a:t/>
            </a:r>
            <a:endParaRPr/>
          </a:p>
        </p:txBody>
      </p:sp>
      <p:sp>
        <p:nvSpPr>
          <p:cNvPr id="172" name="Google Shape;172;p2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United Nations</a:t>
            </a:r>
            <a:endParaRPr/>
          </a:p>
        </p:txBody>
      </p:sp>
      <p:sp>
        <p:nvSpPr>
          <p:cNvPr id="178" name="Google Shape;178;p29"/>
          <p:cNvSpPr txBox="1"/>
          <p:nvPr>
            <p:ph idx="1" type="body"/>
          </p:nvPr>
        </p:nvSpPr>
        <p:spPr>
          <a:xfrm>
            <a:off x="457200" y="2211825"/>
            <a:ext cx="3190200" cy="263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UN Goal #14: Life Below Water</a:t>
            </a:r>
            <a:endParaRPr/>
          </a:p>
          <a:p>
            <a:pPr indent="-317500" lvl="0" marL="457200" rtl="0" algn="l">
              <a:spcBef>
                <a:spcPts val="600"/>
              </a:spcBef>
              <a:spcAft>
                <a:spcPts val="0"/>
              </a:spcAft>
              <a:buClr>
                <a:schemeClr val="dk2"/>
              </a:buClr>
              <a:buSzPts val="1400"/>
              <a:buChar char="×"/>
            </a:pPr>
            <a:r>
              <a:rPr lang="en" sz="1400">
                <a:solidFill>
                  <a:schemeClr val="dk2"/>
                </a:solidFill>
              </a:rPr>
              <a:t>“</a:t>
            </a:r>
            <a:r>
              <a:rPr lang="en" sz="1400">
                <a:solidFill>
                  <a:schemeClr val="dk2"/>
                </a:solidFill>
              </a:rPr>
              <a:t>Careful management of this essential global resource is a key feature of a sustainable future.”</a:t>
            </a:r>
            <a:endParaRPr sz="1400">
              <a:solidFill>
                <a:schemeClr val="dk2"/>
              </a:solidFill>
            </a:endParaRPr>
          </a:p>
        </p:txBody>
      </p:sp>
      <p:sp>
        <p:nvSpPr>
          <p:cNvPr id="179" name="Google Shape;179;p29"/>
          <p:cNvSpPr txBox="1"/>
          <p:nvPr>
            <p:ph idx="2" type="body"/>
          </p:nvPr>
        </p:nvSpPr>
        <p:spPr>
          <a:xfrm>
            <a:off x="3832799" y="2211825"/>
            <a:ext cx="3320700" cy="263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UN Goal #15: Life On Land</a:t>
            </a:r>
            <a:endParaRPr/>
          </a:p>
          <a:p>
            <a:pPr indent="-317500" lvl="0" marL="457200" rtl="0" algn="l">
              <a:spcBef>
                <a:spcPts val="600"/>
              </a:spcBef>
              <a:spcAft>
                <a:spcPts val="0"/>
              </a:spcAft>
              <a:buClr>
                <a:schemeClr val="dk2"/>
              </a:buClr>
              <a:buSzPts val="1400"/>
              <a:buChar char="×"/>
            </a:pPr>
            <a:r>
              <a:rPr lang="en" sz="1400">
                <a:solidFill>
                  <a:schemeClr val="dk2"/>
                </a:solidFill>
              </a:rPr>
              <a:t>“</a:t>
            </a:r>
            <a:r>
              <a:rPr lang="en" sz="1400">
                <a:solidFill>
                  <a:schemeClr val="dk2"/>
                </a:solidFill>
              </a:rPr>
              <a:t>Sustainably manage forests, combat desertification, halt and reverse land degradation, halt biodiversity loss”</a:t>
            </a:r>
            <a:endParaRPr sz="1400">
              <a:solidFill>
                <a:schemeClr val="dk2"/>
              </a:solidFill>
            </a:endParaRPr>
          </a:p>
        </p:txBody>
      </p:sp>
      <p:sp>
        <p:nvSpPr>
          <p:cNvPr id="180" name="Google Shape;180;p29"/>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t>
            </a:r>
            <a:r>
              <a:rPr lang="en"/>
              <a:t>ālama Learning Center</a:t>
            </a:r>
            <a:endParaRPr/>
          </a:p>
        </p:txBody>
      </p:sp>
      <p:sp>
        <p:nvSpPr>
          <p:cNvPr id="186" name="Google Shape;186;p30"/>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latin typeface="Lato"/>
                <a:ea typeface="Lato"/>
                <a:cs typeface="Lato"/>
                <a:sym typeface="Lato"/>
              </a:rPr>
              <a:t>Vi</a:t>
            </a:r>
            <a:r>
              <a:rPr b="1" lang="en">
                <a:solidFill>
                  <a:schemeClr val="dk2"/>
                </a:solidFill>
                <a:latin typeface="Lato"/>
                <a:ea typeface="Lato"/>
                <a:cs typeface="Lato"/>
                <a:sym typeface="Lato"/>
              </a:rPr>
              <a:t>sion:</a:t>
            </a:r>
            <a:r>
              <a:rPr lang="en">
                <a:solidFill>
                  <a:schemeClr val="dk2"/>
                </a:solidFill>
              </a:rPr>
              <a:t> </a:t>
            </a:r>
            <a:r>
              <a:rPr lang="en">
                <a:solidFill>
                  <a:schemeClr val="dk2"/>
                </a:solidFill>
              </a:rPr>
              <a:t>to reconnect with the community through </a:t>
            </a:r>
            <a:r>
              <a:rPr lang="en">
                <a:solidFill>
                  <a:schemeClr val="dk2"/>
                </a:solidFill>
              </a:rPr>
              <a:t>educating the West Oʻahu region about art, science, and conservation </a:t>
            </a:r>
            <a:endParaRPr>
              <a:solidFill>
                <a:schemeClr val="dk2"/>
              </a:solidFill>
            </a:endParaRPr>
          </a:p>
          <a:p>
            <a:pPr indent="0" lvl="0" marL="0" rtl="0" algn="l">
              <a:spcBef>
                <a:spcPts val="600"/>
              </a:spcBef>
              <a:spcAft>
                <a:spcPts val="0"/>
              </a:spcAft>
              <a:buNone/>
            </a:pPr>
            <a:r>
              <a:rPr b="1" lang="en">
                <a:solidFill>
                  <a:schemeClr val="dk2"/>
                </a:solidFill>
                <a:latin typeface="Lato"/>
                <a:ea typeface="Lato"/>
                <a:cs typeface="Lato"/>
                <a:sym typeface="Lato"/>
              </a:rPr>
              <a:t>Goal:</a:t>
            </a:r>
            <a:r>
              <a:rPr lang="en">
                <a:solidFill>
                  <a:schemeClr val="dk2"/>
                </a:solidFill>
              </a:rPr>
              <a:t> Promote sustainable living throughout the island</a:t>
            </a:r>
            <a:endParaRPr>
              <a:solidFill>
                <a:schemeClr val="dk2"/>
              </a:solidFill>
            </a:endParaRPr>
          </a:p>
        </p:txBody>
      </p:sp>
      <p:sp>
        <p:nvSpPr>
          <p:cNvPr id="187" name="Google Shape;187;p30"/>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88" name="Google Shape;188;p30"/>
          <p:cNvPicPr preferRelativeResize="0"/>
          <p:nvPr/>
        </p:nvPicPr>
        <p:blipFill>
          <a:blip r:embed="rId3">
            <a:alphaModFix/>
          </a:blip>
          <a:stretch>
            <a:fillRect/>
          </a:stretch>
        </p:blipFill>
        <p:spPr>
          <a:xfrm>
            <a:off x="2465152" y="1348980"/>
            <a:ext cx="379970" cy="1080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1"/>
          <p:cNvSpPr txBox="1"/>
          <p:nvPr>
            <p:ph idx="1" type="body"/>
          </p:nvPr>
        </p:nvSpPr>
        <p:spPr>
          <a:xfrm>
            <a:off x="2483350" y="836125"/>
            <a:ext cx="4177200" cy="34713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i="0" lang="en" sz="3600"/>
              <a:t>Personal Reflections</a:t>
            </a:r>
            <a:endParaRPr i="0" sz="3600"/>
          </a:p>
        </p:txBody>
      </p:sp>
      <p:sp>
        <p:nvSpPr>
          <p:cNvPr id="194" name="Google Shape;194;p31"/>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Easter Egg Hunt</a:t>
            </a:r>
            <a:endParaRPr/>
          </a:p>
        </p:txBody>
      </p:sp>
      <p:sp>
        <p:nvSpPr>
          <p:cNvPr id="66" name="Google Shape;66;p14"/>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Throughout our presentation there will be water bottles hidden. The classes job is find them and count the amount without shouting the answer. At the end we will ask the amount and if it is correct then everyone will get a prize. </a:t>
            </a:r>
            <a:endParaRPr sz="2400"/>
          </a:p>
        </p:txBody>
      </p:sp>
      <p:sp>
        <p:nvSpPr>
          <p:cNvPr id="67" name="Google Shape;67;p14"/>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Personal Reflection</a:t>
            </a:r>
            <a:endParaRPr/>
          </a:p>
        </p:txBody>
      </p:sp>
      <p:sp>
        <p:nvSpPr>
          <p:cNvPr id="200" name="Google Shape;200;p32"/>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Jakob - Leadership plays a big role in our lives, the people that guide us can either make a big impact in a good way or a bad way. In history, we can find good examples of leadership in Pauahi or Kamehameha. Lastly, in my opinion the only way to understand leadership is just listen, listen to the leaders in your life and you will understand what kind of person a leader is. </a:t>
            </a:r>
            <a:endParaRPr/>
          </a:p>
        </p:txBody>
      </p:sp>
      <p:sp>
        <p:nvSpPr>
          <p:cNvPr id="201" name="Google Shape;201;p32"/>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Personal Reflection</a:t>
            </a:r>
            <a:endParaRPr/>
          </a:p>
        </p:txBody>
      </p:sp>
      <p:sp>
        <p:nvSpPr>
          <p:cNvPr id="207" name="Google Shape;207;p33"/>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Mason - Giving back to the community isn’t a hard thing, some of us do it without knowing it. If each of us take a little time out of our day to throw away trash we see, we can make a big difference. </a:t>
            </a:r>
            <a:endParaRPr/>
          </a:p>
        </p:txBody>
      </p:sp>
      <p:sp>
        <p:nvSpPr>
          <p:cNvPr id="208" name="Google Shape;208;p33"/>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Personal Reflection</a:t>
            </a:r>
            <a:endParaRPr/>
          </a:p>
        </p:txBody>
      </p:sp>
      <p:sp>
        <p:nvSpPr>
          <p:cNvPr id="214" name="Google Shape;214;p34"/>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Kona  - With the right kind of leadership a person can make a big impact in our problem of ocean pollution. This problem that we face of who will lead us for our problem has showed us that there will always be someone out there who can do the right thing. </a:t>
            </a:r>
            <a:endParaRPr/>
          </a:p>
        </p:txBody>
      </p:sp>
      <p:sp>
        <p:nvSpPr>
          <p:cNvPr id="215" name="Google Shape;215;p34"/>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Personal Reflection</a:t>
            </a:r>
            <a:endParaRPr/>
          </a:p>
        </p:txBody>
      </p:sp>
      <p:sp>
        <p:nvSpPr>
          <p:cNvPr id="221" name="Google Shape;221;p35"/>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Jenakye - Our group and the people that we teach about this problem can create a pattern of people passing down the knowledge of what we taught. How you guys will do that is unknown but our impact is something we hope affected </a:t>
            </a:r>
            <a:r>
              <a:rPr lang="en"/>
              <a:t>someone's</a:t>
            </a:r>
            <a:r>
              <a:rPr lang="en"/>
              <a:t> life. </a:t>
            </a:r>
            <a:endParaRPr/>
          </a:p>
        </p:txBody>
      </p:sp>
      <p:sp>
        <p:nvSpPr>
          <p:cNvPr id="222" name="Google Shape;222;p35"/>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6"/>
          <p:cNvSpPr txBox="1"/>
          <p:nvPr>
            <p:ph idx="4294967295" type="ctrTitle"/>
          </p:nvPr>
        </p:nvSpPr>
        <p:spPr>
          <a:xfrm>
            <a:off x="2140050" y="872875"/>
            <a:ext cx="48639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rgbClr val="FFFFFF"/>
                </a:solidFill>
              </a:rPr>
              <a:t>Thanks!</a:t>
            </a:r>
            <a:endParaRPr sz="6000">
              <a:solidFill>
                <a:srgbClr val="FFFFFF"/>
              </a:solidFill>
            </a:endParaRPr>
          </a:p>
        </p:txBody>
      </p:sp>
      <p:sp>
        <p:nvSpPr>
          <p:cNvPr id="228" name="Google Shape;228;p36"/>
          <p:cNvSpPr txBox="1"/>
          <p:nvPr>
            <p:ph idx="4294967295" type="subTitle"/>
          </p:nvPr>
        </p:nvSpPr>
        <p:spPr>
          <a:xfrm>
            <a:off x="2140050" y="2072430"/>
            <a:ext cx="48639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3600">
                <a:solidFill>
                  <a:srgbClr val="FFFFFF"/>
                </a:solidFill>
              </a:rPr>
              <a:t>Any questions?</a:t>
            </a:r>
            <a:endParaRPr sz="3600">
              <a:solidFill>
                <a:srgbClr val="FFFFFF"/>
              </a:solidFill>
            </a:endParaRPr>
          </a:p>
          <a:p>
            <a:pPr indent="0" lvl="0" marL="0" rtl="0" algn="ctr">
              <a:spcBef>
                <a:spcPts val="600"/>
              </a:spcBef>
              <a:spcAft>
                <a:spcPts val="0"/>
              </a:spcAft>
              <a:buNone/>
            </a:pPr>
            <a:r>
              <a:t/>
            </a:r>
            <a:endParaRPr sz="3600">
              <a:solidFill>
                <a:srgbClr val="FFFFFF"/>
              </a:solidFill>
            </a:endParaRPr>
          </a:p>
          <a:p>
            <a:pPr indent="0" lvl="0" marL="0" rtl="0" algn="ctr">
              <a:spcBef>
                <a:spcPts val="600"/>
              </a:spcBef>
              <a:spcAft>
                <a:spcPts val="0"/>
              </a:spcAft>
              <a:buNone/>
            </a:pPr>
            <a:r>
              <a:t/>
            </a:r>
            <a:endParaRPr sz="3600">
              <a:solidFill>
                <a:srgbClr val="FFFFFF"/>
              </a:solidFill>
            </a:endParaRPr>
          </a:p>
          <a:p>
            <a:pPr indent="0" lvl="0" marL="0" rtl="0" algn="ctr">
              <a:spcBef>
                <a:spcPts val="600"/>
              </a:spcBef>
              <a:spcAft>
                <a:spcPts val="0"/>
              </a:spcAft>
              <a:buNone/>
            </a:pPr>
            <a:r>
              <a:rPr lang="en" sz="3600">
                <a:solidFill>
                  <a:srgbClr val="FFFFFF"/>
                </a:solidFill>
              </a:rPr>
              <a:t>Time for a Kahoot!</a:t>
            </a:r>
            <a:endParaRPr sz="3600">
              <a:solidFill>
                <a:srgbClr val="FFFFFF"/>
              </a:solidFill>
            </a:endParaRPr>
          </a:p>
        </p:txBody>
      </p:sp>
      <p:sp>
        <p:nvSpPr>
          <p:cNvPr id="229" name="Google Shape;229;p36"/>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235" name="Google Shape;235;p37"/>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200"/>
          </a:p>
          <a:p>
            <a:pPr indent="-304800" lvl="0" marL="457200" rtl="0" algn="l">
              <a:lnSpc>
                <a:spcPct val="115000"/>
              </a:lnSpc>
              <a:spcBef>
                <a:spcPts val="600"/>
              </a:spcBef>
              <a:spcAft>
                <a:spcPts val="0"/>
              </a:spcAft>
              <a:buSzPts val="1200"/>
              <a:buChar char="×"/>
            </a:pPr>
            <a:r>
              <a:rPr lang="en" sz="1200">
                <a:solidFill>
                  <a:srgbClr val="3D85C6"/>
                </a:solidFill>
              </a:rPr>
              <a:t>https://www.undp.org/content/undp/en/home/sustainable-development-goals/goal-14-life-below-water.html</a:t>
            </a:r>
            <a:endParaRPr sz="1200">
              <a:solidFill>
                <a:srgbClr val="3D85C6"/>
              </a:solidFill>
            </a:endParaRPr>
          </a:p>
        </p:txBody>
      </p:sp>
      <p:sp>
        <p:nvSpPr>
          <p:cNvPr id="236" name="Google Shape;236;p3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ctrTitle"/>
          </p:nvPr>
        </p:nvSpPr>
        <p:spPr>
          <a:xfrm>
            <a:off x="3218425" y="3791275"/>
            <a:ext cx="5250300" cy="1159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1800"/>
              <a:t>Group Picture</a:t>
            </a:r>
            <a:endParaRPr sz="1800"/>
          </a:p>
          <a:p>
            <a:pPr indent="0" lvl="0" marL="0" rtl="0" algn="r">
              <a:spcBef>
                <a:spcPts val="0"/>
              </a:spcBef>
              <a:spcAft>
                <a:spcPts val="0"/>
              </a:spcAft>
              <a:buNone/>
            </a:pPr>
            <a:r>
              <a:rPr lang="en" sz="1800"/>
              <a:t>Left - Right: Kona, Jenakye, Mason, Jakob  </a:t>
            </a:r>
            <a:endParaRPr sz="1800"/>
          </a:p>
        </p:txBody>
      </p:sp>
      <p:pic>
        <p:nvPicPr>
          <p:cNvPr id="73" name="Google Shape;73;p15"/>
          <p:cNvPicPr preferRelativeResize="0"/>
          <p:nvPr/>
        </p:nvPicPr>
        <p:blipFill>
          <a:blip r:embed="rId3">
            <a:alphaModFix/>
          </a:blip>
          <a:stretch>
            <a:fillRect/>
          </a:stretch>
        </p:blipFill>
        <p:spPr>
          <a:xfrm rot="3799044">
            <a:off x="4101703" y="1062187"/>
            <a:ext cx="1061351" cy="3019127"/>
          </a:xfrm>
          <a:prstGeom prst="rect">
            <a:avLst/>
          </a:prstGeom>
          <a:noFill/>
          <a:ln>
            <a:noFill/>
          </a:ln>
        </p:spPr>
      </p:pic>
      <p:pic>
        <p:nvPicPr>
          <p:cNvPr id="74" name="Google Shape;74;p15"/>
          <p:cNvPicPr preferRelativeResize="0"/>
          <p:nvPr/>
        </p:nvPicPr>
        <p:blipFill>
          <a:blip r:embed="rId4">
            <a:alphaModFix/>
          </a:blip>
          <a:stretch>
            <a:fillRect/>
          </a:stretch>
        </p:blipFill>
        <p:spPr>
          <a:xfrm>
            <a:off x="174075" y="449700"/>
            <a:ext cx="5014475" cy="3760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Beat The Clock</a:t>
            </a:r>
            <a:endParaRPr/>
          </a:p>
        </p:txBody>
      </p:sp>
      <p:sp>
        <p:nvSpPr>
          <p:cNvPr id="80" name="Google Shape;80;p16"/>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The class must name 10 different beaches, each from a different person. If the class reaches 10 or more beaches </a:t>
            </a:r>
            <a:r>
              <a:rPr lang="en" sz="2400"/>
              <a:t>then</a:t>
            </a:r>
            <a:r>
              <a:rPr lang="en" sz="2400"/>
              <a:t> everybody will get a prize. </a:t>
            </a:r>
            <a:endParaRPr sz="2400"/>
          </a:p>
        </p:txBody>
      </p:sp>
      <p:sp>
        <p:nvSpPr>
          <p:cNvPr id="81" name="Google Shape;81;p16"/>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2" name="Google Shape;82;p16"/>
          <p:cNvPicPr preferRelativeResize="0"/>
          <p:nvPr/>
        </p:nvPicPr>
        <p:blipFill>
          <a:blip r:embed="rId3">
            <a:alphaModFix/>
          </a:blip>
          <a:stretch>
            <a:fillRect/>
          </a:stretch>
        </p:blipFill>
        <p:spPr>
          <a:xfrm rot="-1468817">
            <a:off x="8917126" y="21660"/>
            <a:ext cx="273097" cy="7768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ctrTitle"/>
          </p:nvPr>
        </p:nvSpPr>
        <p:spPr>
          <a:xfrm>
            <a:off x="685800" y="2878750"/>
            <a:ext cx="3914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155CC"/>
                </a:solidFill>
              </a:rPr>
              <a:t>1.</a:t>
            </a:r>
            <a:endParaRPr>
              <a:solidFill>
                <a:srgbClr val="1155CC"/>
              </a:solidFill>
            </a:endParaRPr>
          </a:p>
          <a:p>
            <a:pPr indent="0" lvl="0" marL="0" rtl="0" algn="l">
              <a:spcBef>
                <a:spcPts val="0"/>
              </a:spcBef>
              <a:spcAft>
                <a:spcPts val="0"/>
              </a:spcAft>
              <a:buNone/>
            </a:pPr>
            <a:r>
              <a:rPr lang="en"/>
              <a:t>UN Goal Connection To Our Project</a:t>
            </a:r>
            <a:endParaRPr/>
          </a:p>
        </p:txBody>
      </p:sp>
      <p:sp>
        <p:nvSpPr>
          <p:cNvPr id="88" name="Google Shape;88;p17"/>
          <p:cNvSpPr txBox="1"/>
          <p:nvPr>
            <p:ph idx="4294967295"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 Goal Connection</a:t>
            </a:r>
            <a:endParaRPr/>
          </a:p>
        </p:txBody>
      </p:sp>
      <p:sp>
        <p:nvSpPr>
          <p:cNvPr id="94" name="Google Shape;94;p18"/>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Goal #14: Life Below Water - </a:t>
            </a:r>
            <a:r>
              <a:rPr lang="en" sz="1400"/>
              <a:t>The world’s oceans – their temperature, chemistry, currents and life – drive global systems that make the Earth habitable for humankind. How we manage this vital resource is essential for humanity as a whole, and to </a:t>
            </a:r>
            <a:r>
              <a:rPr lang="en" sz="1400"/>
              <a:t>counterbalance</a:t>
            </a:r>
            <a:r>
              <a:rPr lang="en" sz="1400"/>
              <a:t> the effects of climate change. </a:t>
            </a:r>
            <a:endParaRPr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Our project connects to the UN Goal because it relates to the decrease in ocean pollution, and the decrease in pollution found on beaches.</a:t>
            </a:r>
            <a:endParaRPr sz="1400"/>
          </a:p>
        </p:txBody>
      </p:sp>
      <p:sp>
        <p:nvSpPr>
          <p:cNvPr id="95" name="Google Shape;95;p1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6" name="Google Shape;96;p18"/>
          <p:cNvPicPr preferRelativeResize="0"/>
          <p:nvPr/>
        </p:nvPicPr>
        <p:blipFill>
          <a:blip r:embed="rId3">
            <a:alphaModFix/>
          </a:blip>
          <a:stretch>
            <a:fillRect/>
          </a:stretch>
        </p:blipFill>
        <p:spPr>
          <a:xfrm rot="-1468817">
            <a:off x="8917126" y="21660"/>
            <a:ext cx="273097" cy="7768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Act It Out</a:t>
            </a:r>
            <a:endParaRPr/>
          </a:p>
        </p:txBody>
      </p:sp>
      <p:sp>
        <p:nvSpPr>
          <p:cNvPr id="102" name="Google Shape;102;p19"/>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The class must be split into 4 groups of 5 people, each group will be given a topic (out of two topics) and the group has 5 minutes to make a play about that topic that’s about 20 or more seconds.</a:t>
            </a:r>
            <a:endParaRPr sz="2400"/>
          </a:p>
          <a:p>
            <a:pPr indent="0" lvl="0" marL="0" rtl="0" algn="l">
              <a:spcBef>
                <a:spcPts val="600"/>
              </a:spcBef>
              <a:spcAft>
                <a:spcPts val="0"/>
              </a:spcAft>
              <a:buNone/>
            </a:pPr>
            <a:r>
              <a:rPr lang="en"/>
              <a:t>Topics: Finding trash at the beach and telling a friend to pick up trash</a:t>
            </a:r>
            <a:endParaRPr/>
          </a:p>
        </p:txBody>
      </p:sp>
      <p:sp>
        <p:nvSpPr>
          <p:cNvPr id="103" name="Google Shape;103;p19"/>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4" name="Google Shape;104;p19"/>
          <p:cNvPicPr preferRelativeResize="0"/>
          <p:nvPr/>
        </p:nvPicPr>
        <p:blipFill>
          <a:blip r:embed="rId3">
            <a:alphaModFix/>
          </a:blip>
          <a:stretch>
            <a:fillRect/>
          </a:stretch>
        </p:blipFill>
        <p:spPr>
          <a:xfrm rot="-1468817">
            <a:off x="8917126" y="21660"/>
            <a:ext cx="273097" cy="7768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idx="4294967295" type="ctrTitle"/>
          </p:nvPr>
        </p:nvSpPr>
        <p:spPr>
          <a:xfrm>
            <a:off x="2524850" y="2345350"/>
            <a:ext cx="4094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FFFFFF"/>
                </a:solidFill>
              </a:rPr>
              <a:t>How Pollution is Affecting Marine Life.</a:t>
            </a:r>
            <a:endParaRPr sz="3000">
              <a:solidFill>
                <a:srgbClr val="FFFFFF"/>
              </a:solidFill>
            </a:endParaRPr>
          </a:p>
        </p:txBody>
      </p:sp>
      <p:sp>
        <p:nvSpPr>
          <p:cNvPr id="110" name="Google Shape;110;p20"/>
          <p:cNvSpPr/>
          <p:nvPr/>
        </p:nvSpPr>
        <p:spPr>
          <a:xfrm>
            <a:off x="4752245" y="839202"/>
            <a:ext cx="1343513" cy="1361401"/>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111" name="Google Shape;111;p20"/>
          <p:cNvSpPr/>
          <p:nvPr/>
        </p:nvSpPr>
        <p:spPr>
          <a:xfrm rot="1472949">
            <a:off x="3530682" y="1518930"/>
            <a:ext cx="785493" cy="765157"/>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112" name="Google Shape;112;p20"/>
          <p:cNvSpPr/>
          <p:nvPr/>
        </p:nvSpPr>
        <p:spPr>
          <a:xfrm>
            <a:off x="4492396" y="709100"/>
            <a:ext cx="343890" cy="334173"/>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113" name="Google Shape;113;p20"/>
          <p:cNvSpPr/>
          <p:nvPr/>
        </p:nvSpPr>
        <p:spPr>
          <a:xfrm rot="2487341">
            <a:off x="4271227" y="2225434"/>
            <a:ext cx="244676" cy="23776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114" name="Google Shape;114;p20"/>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1"/>
          <p:cNvSpPr txBox="1"/>
          <p:nvPr>
            <p:ph type="ctrTitle"/>
          </p:nvPr>
        </p:nvSpPr>
        <p:spPr>
          <a:xfrm>
            <a:off x="663625" y="3513850"/>
            <a:ext cx="3914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1155CC"/>
                </a:solidFill>
              </a:rPr>
              <a:t>2</a:t>
            </a:r>
            <a:r>
              <a:rPr lang="en">
                <a:solidFill>
                  <a:srgbClr val="1155CC"/>
                </a:solidFill>
              </a:rPr>
              <a:t>.</a:t>
            </a:r>
            <a:endParaRPr>
              <a:solidFill>
                <a:srgbClr val="1155CC"/>
              </a:solidFill>
            </a:endParaRPr>
          </a:p>
          <a:p>
            <a:pPr indent="0" lvl="0" marL="0" rtl="0" algn="l">
              <a:spcBef>
                <a:spcPts val="0"/>
              </a:spcBef>
              <a:spcAft>
                <a:spcPts val="0"/>
              </a:spcAft>
              <a:buNone/>
            </a:pPr>
            <a:r>
              <a:rPr lang="en"/>
              <a:t>Importance and Significance of Coral and Fish.</a:t>
            </a:r>
            <a:endParaRPr/>
          </a:p>
        </p:txBody>
      </p:sp>
      <p:sp>
        <p:nvSpPr>
          <p:cNvPr id="120" name="Google Shape;120;p21"/>
          <p:cNvSpPr txBox="1"/>
          <p:nvPr>
            <p:ph idx="4294967295"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